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f40c11c1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f40c11c1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f40c11c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f40c11c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f40c11c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8f40c11c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f40c11c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f40c11c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f40c11c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f40c11c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f40c11c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8f40c11c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f40c11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f40c11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f40c11c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f40c11c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f40c11c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f40c11c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f40c11c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f40c11c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f40c11c1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f40c11c1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f40c11c1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f40c11c1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f40c11c1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f40c11c1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f40c11c1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f40c11c1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cw.mit.edu/courses/mechanical-engineering/2-161-signal-processing-continuous-and-discrete-fall-2008/study-materials/rls.pdf" TargetMode="External"/><Relationship Id="rId4" Type="http://schemas.openxmlformats.org/officeDocument/2006/relationships/hyperlink" Target="http://www.cs.tut.fi/~tabus/course/ASP/LectureNew10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3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</a:t>
            </a:r>
            <a:r>
              <a:rPr lang="en"/>
              <a:t> Least Squares Algorithm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Jacob Kirschner &amp; Mason Wilie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Recursive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325" y="1747525"/>
            <a:ext cx="3077467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325" y="2313025"/>
            <a:ext cx="3525625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950" y="3503350"/>
            <a:ext cx="1664370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4200" y="4286175"/>
            <a:ext cx="4614760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2750" y="4301325"/>
            <a:ext cx="2332875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900" y="4429400"/>
            <a:ext cx="479375" cy="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8571" y="2908184"/>
            <a:ext cx="2977907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RLS algorithm summary</a:t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729450" y="2078875"/>
            <a:ext cx="76887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Calculate y(n) based on previous found weights: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error: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Calculate Kalman gain: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Update </a:t>
            </a:r>
            <a:r>
              <a:rPr lang="en"/>
              <a:t>Correlation</a:t>
            </a:r>
            <a:r>
              <a:rPr lang="en"/>
              <a:t> Matrix: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Calculate weights: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f(n) is the received signal over the noisy channel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400" y="3354475"/>
            <a:ext cx="32099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425" y="3778250"/>
            <a:ext cx="17430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950" y="2571750"/>
            <a:ext cx="148971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675" y="2169125"/>
            <a:ext cx="1606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6725" y="2943588"/>
            <a:ext cx="1557525" cy="2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to antenna arrays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729450" y="1954175"/>
            <a:ext cx="5176200" cy="29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desired sinusoidal signal at a given angle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Have two interference patterns at given angles as well as random noise from each element of the antenna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Multiply signals by steering vector given by: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Sum the steering vector multiplication and the random noise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will simulate the receive signal in the array, f(n)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075" y="535675"/>
            <a:ext cx="2776050" cy="21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075" y="2824634"/>
            <a:ext cx="2776050" cy="227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000" y="3044888"/>
            <a:ext cx="326707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729450" y="1819800"/>
            <a:ext cx="4908600" cy="31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Algorithm ran with following parameters: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 = 6 (number of elements in array)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 = 0.5</a:t>
            </a:r>
            <a:r>
              <a:rPr lang="en" sz="1300"/>
              <a:t>ƛ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Desired signal at 30 degrees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Interference</a:t>
            </a:r>
            <a:r>
              <a:rPr lang="en" sz="1300"/>
              <a:t> signals at 50 and -40 degrees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200 iterations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Forgetting Factor = 0.99</a:t>
            </a:r>
            <a:endParaRPr sz="1300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564" y="2828975"/>
            <a:ext cx="2914048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182" y="508175"/>
            <a:ext cx="287483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686725" y="1936550"/>
            <a:ext cx="2946000" cy="29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Array factor as the desired signal and interference signals change</a:t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799650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[1]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https://ocw.mit.edu/courses/mechanical-engineering/2-161-signal-processing-continuous-and-discrete-fall-2008/study-materials/rls.pdf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http://www.cs.tut.fi/~tabus/course/ASP/LectureNew10.pdf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RLS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Recursively finds the coefficients to minimize a weighted linear least squares cost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to LMS, but accounts for past information, rather than just present 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Update covariance matrix scaled by a forgetting factor </a:t>
            </a:r>
            <a:r>
              <a:rPr lang="en"/>
              <a:t>(0&lt;ƛ≤1)</a:t>
            </a:r>
            <a:r>
              <a:rPr lang="en"/>
              <a:t> meaning the filter is more sensitive to the most recent samples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Will converge faster than LMS algorithm at cost of high computational complexity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754" y="1853850"/>
            <a:ext cx="5740501" cy="28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00" y="1452225"/>
            <a:ext cx="3077467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600" y="2017725"/>
            <a:ext cx="3525625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225" y="3208050"/>
            <a:ext cx="1664370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0475" y="3990875"/>
            <a:ext cx="4614760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9025" y="4006025"/>
            <a:ext cx="2332875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75" y="4134100"/>
            <a:ext cx="479375" cy="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4846" y="2612884"/>
            <a:ext cx="2977907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 continued...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475" y="1853850"/>
            <a:ext cx="4614760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25" y="1869000"/>
            <a:ext cx="2332875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175" y="1997075"/>
            <a:ext cx="479375" cy="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3700" y="2480825"/>
            <a:ext cx="9366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2200" y="3077500"/>
            <a:ext cx="4419600" cy="61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2688" y="3758750"/>
            <a:ext cx="4998625" cy="6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Basis continued… but with </a:t>
            </a:r>
            <a:r>
              <a:rPr lang="en"/>
              <a:t>matrices</a:t>
            </a:r>
            <a:r>
              <a:rPr lang="en"/>
              <a:t> now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663" y="1918850"/>
            <a:ext cx="52482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750" y="2707750"/>
            <a:ext cx="15621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950" y="3201375"/>
            <a:ext cx="19526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0075" y="3889625"/>
            <a:ext cx="37338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0025" y="4268600"/>
            <a:ext cx="4533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5775" y="3125175"/>
            <a:ext cx="1933575" cy="70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8"/>
          <p:cNvCxnSpPr>
            <a:stCxn id="129" idx="2"/>
          </p:cNvCxnSpPr>
          <p:nvPr/>
        </p:nvCxnSpPr>
        <p:spPr>
          <a:xfrm>
            <a:off x="4573800" y="3136375"/>
            <a:ext cx="6600" cy="8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4650" y="4687700"/>
            <a:ext cx="16002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3749475" y="4676525"/>
            <a:ext cx="1600200" cy="27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algebra, my favorite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trying to solve the equation for each available sample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Recursively compute R(n) using the following equation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But then we need to find a way to compute the inverse of R(n) efficiently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Matrix Inversion Lemma - “If a square </a:t>
            </a:r>
            <a:r>
              <a:rPr lang="en"/>
              <a:t>nonsingular</a:t>
            </a:r>
            <a:r>
              <a:rPr lang="en"/>
              <a:t> N×N matrix </a:t>
            </a:r>
            <a:r>
              <a:rPr b="1" lang="en"/>
              <a:t>A</a:t>
            </a:r>
            <a:r>
              <a:rPr lang="en"/>
              <a:t>, with known inverse </a:t>
            </a:r>
            <a:r>
              <a:rPr b="1" lang="en"/>
              <a:t>A</a:t>
            </a:r>
            <a:r>
              <a:rPr b="1" baseline="30000" lang="en"/>
              <a:t>-1</a:t>
            </a:r>
            <a:r>
              <a:rPr lang="en"/>
              <a:t>  is updated with an additive term the new inverse is given by” [1]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2815050"/>
            <a:ext cx="23241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050" y="4014375"/>
            <a:ext cx="45339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algebra, no longer my favorite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Let 	</a:t>
            </a:r>
            <a:r>
              <a:rPr b="1" lang="en"/>
              <a:t>A = R</a:t>
            </a:r>
            <a:r>
              <a:rPr b="1" baseline="30000" lang="en"/>
              <a:t>-1</a:t>
            </a:r>
            <a:r>
              <a:rPr lang="en"/>
              <a:t>(n-1), 	  </a:t>
            </a:r>
            <a:r>
              <a:rPr b="1" lang="en"/>
              <a:t>B = f</a:t>
            </a:r>
            <a:r>
              <a:rPr lang="en"/>
              <a:t>(n),   </a:t>
            </a:r>
            <a:r>
              <a:rPr b="1" lang="en"/>
              <a:t>C = </a:t>
            </a:r>
            <a:r>
              <a:rPr lang="en"/>
              <a:t>ƛ</a:t>
            </a:r>
            <a:r>
              <a:rPr baseline="30000" lang="en"/>
              <a:t>-1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will define a vector </a:t>
            </a:r>
            <a:r>
              <a:rPr b="1" lang="en"/>
              <a:t>k</a:t>
            </a:r>
            <a:r>
              <a:rPr lang="en"/>
              <a:t>(n) of kalman gains to simplify the equation above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Similarly for </a:t>
            </a:r>
            <a:r>
              <a:rPr b="1" lang="en"/>
              <a:t>P</a:t>
            </a:r>
            <a:r>
              <a:rPr lang="en"/>
              <a:t>(n), though we don’t need the inverse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3" y="2022750"/>
            <a:ext cx="45243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100" y="2837938"/>
            <a:ext cx="41719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925" y="2937963"/>
            <a:ext cx="6381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8425" y="4565000"/>
            <a:ext cx="2190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9050" y="3730050"/>
            <a:ext cx="24479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9350" y="3843638"/>
            <a:ext cx="37719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any of this help?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950" y="2457075"/>
            <a:ext cx="17145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00" y="2780925"/>
            <a:ext cx="5029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400" y="3190975"/>
            <a:ext cx="1752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5050" y="3210025"/>
            <a:ext cx="38100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3690700" y="4422450"/>
            <a:ext cx="1580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part is...</a:t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3399250" y="3193225"/>
            <a:ext cx="2163600" cy="20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